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 Semi Bold"/>
      <p:regular r:id="rId15"/>
    </p:embeddedFont>
    <p:embeddedFont>
      <p:font typeface="Alexandria Semi Bold"/>
      <p:regular r:id="rId16"/>
    </p:embeddedFont>
    <p:embeddedFont>
      <p:font typeface="Sora Light"/>
      <p:regular r:id="rId17"/>
    </p:embeddedFont>
    <p:embeddedFont>
      <p:font typeface="Sora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9367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Real Waste Classification CNN for Sustainable Waste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7290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180528"/>
            <a:ext cx="331351" cy="3313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13128" y="5156716"/>
            <a:ext cx="284428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by Dadi kumar naidu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054310"/>
            <a:ext cx="57235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28684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problem is the growing environmental impact of waste, especially in urban environments.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7139" y="428684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There's a need for innovative solutions to monitor, optimize, and manage waste effectively.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1281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79416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4760" y="3866793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794165"/>
            <a:ext cx="50292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Machine Learning &amp; Deep Learning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58309" y="49856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99874" y="5058251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462326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Computer Vision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2460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TensorFlow &amp; Keras for CNN Model Building and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4698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TensorFlow is an open-source library used for building and training deep learning models.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7139" y="446984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Keras is a high-level API that simplifies the process of building and training neural networks on top of TensorFlow.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9795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InceptionV3 Pre-Trained Model for Image Classification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64319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InceptionV3 is a pre-trained model that has been trained on a large dataset of images.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7139" y="464319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pre-trained model can be used as a starting point for our waste classification task.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3318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Computer Vision Techniques for Waste Recognition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4096226"/>
            <a:ext cx="7627382" cy="1141809"/>
          </a:xfrm>
          <a:prstGeom prst="roundRect">
            <a:avLst>
              <a:gd name="adj" fmla="val 79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4320421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Image processing techniques are used to extract features from waste images.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5454610"/>
            <a:ext cx="7627382" cy="1141809"/>
          </a:xfrm>
          <a:prstGeom prst="roundRect">
            <a:avLst>
              <a:gd name="adj" fmla="val 79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68904" y="5678805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features are then used to train a CNN model to recognize different types of waste.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746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 Training and Validation Processes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624977"/>
            <a:ext cx="162401" cy="693420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2032" y="3624977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Training the CNN model involves feeding it with labeled waste images.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569631" y="4534972"/>
            <a:ext cx="162401" cy="693420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056953" y="4534972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model learns to classify waste based on the provided labels.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894671" y="5444966"/>
            <a:ext cx="162401" cy="693420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381994" y="5444966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Validation data is used to evaluate the model's performance on unseen images.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9370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Deployment and Real-World Applications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74403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502229"/>
            <a:ext cx="23257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trained CNN model can be deployed on smart devices like cameras.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3744039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4502229"/>
            <a:ext cx="232588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It can be used to automatically classify waste in real-time.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3744039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4502229"/>
            <a:ext cx="232576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can contribute to more efficient waste management and recycling processes.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2025-02-08T10:56:43Z</dcterms:created>
  <dcterms:modified xsi:type="dcterms:W3CDTF">2025-02-08T10:56:43Z</dcterms:modified>
</cp:coreProperties>
</file>